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7"/>
    <p:restoredTop sz="94699"/>
  </p:normalViewPr>
  <p:slideViewPr>
    <p:cSldViewPr snapToGrid="0">
      <p:cViewPr varScale="1">
        <p:scale>
          <a:sx n="115" d="100"/>
          <a:sy n="115" d="100"/>
        </p:scale>
        <p:origin x="664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FF43F4-7F8A-C686-9DA8-74EC75822B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A4ACEF-14D6-F7AF-26F9-70AFAE9E9A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A9D5E5-E2EC-2C81-0395-1DD363A268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080BA-25E8-814B-A423-46F52382F9B1}" type="datetimeFigureOut">
              <a:rPr lang="en-CN" smtClean="0"/>
              <a:t>2023/12/24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6B2705-500E-6C70-DDAF-436169605E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46268D-0820-F4DF-0CC9-79DF068F36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86ABE-78A7-544B-8489-6221F0DC9CF8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9867216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00907E-C846-6FF6-1FC0-12E5703EC3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D1CE10-E1F3-5F0E-6F69-384F5C77CA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62C2C9-E9E6-0773-682D-F638F819D2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080BA-25E8-814B-A423-46F52382F9B1}" type="datetimeFigureOut">
              <a:rPr lang="en-CN" smtClean="0"/>
              <a:t>2023/12/24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79F877-E579-6B0E-BD69-65792E0552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F01F2B-B463-0E7F-5E82-06ADAA348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86ABE-78A7-544B-8489-6221F0DC9CF8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8556215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C97980E-699C-899A-1008-0018B3AAD42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A0C179A-C819-C590-F83E-7C8E845E80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C5E722-5EB0-9834-69A7-62795EC403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080BA-25E8-814B-A423-46F52382F9B1}" type="datetimeFigureOut">
              <a:rPr lang="en-CN" smtClean="0"/>
              <a:t>2023/12/24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69FAB3-53BD-ADE3-7986-CC45F25063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74235B-864D-B1E3-5F84-DC62159850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86ABE-78A7-544B-8489-6221F0DC9CF8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0887647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DB8347-7C46-B81E-45D0-64F755402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C1C2E6-F25C-5245-C20E-E3A5741D75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463176-9A16-228E-0E7D-0B0AFE9FB1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080BA-25E8-814B-A423-46F52382F9B1}" type="datetimeFigureOut">
              <a:rPr lang="en-CN" smtClean="0"/>
              <a:t>2023/12/24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691C53-B8EC-091C-D25A-B26EA1C859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87716A-5297-DC7E-F181-7B80C9123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86ABE-78A7-544B-8489-6221F0DC9CF8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1065811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53483-4B5E-4FBE-A7C3-B7CC88FEF8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6D159F-2A5E-9026-B1E4-7E57BE4972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536133-A535-65AA-0B73-3DCFD0901D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080BA-25E8-814B-A423-46F52382F9B1}" type="datetimeFigureOut">
              <a:rPr lang="en-CN" smtClean="0"/>
              <a:t>2023/12/24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0AB587-C987-99D1-0369-D45F62F904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182A03-4D65-B290-1D2E-306D472D0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86ABE-78A7-544B-8489-6221F0DC9CF8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3003485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254C78-B16A-7219-9739-61F30E556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828DA9-A16B-3F63-3F29-5BD78EA4E5F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4E0D73-3E25-9B9D-863E-85AD7C0249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AF7129-11B6-4A02-77BA-AEC642C13D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080BA-25E8-814B-A423-46F52382F9B1}" type="datetimeFigureOut">
              <a:rPr lang="en-CN" smtClean="0"/>
              <a:t>2023/12/24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8280B9-95EE-D1A6-3B24-738A314B06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304C95-4671-F7E1-504D-BB2D8AD314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86ABE-78A7-544B-8489-6221F0DC9CF8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2443253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266E4C-6076-EAC3-AEB1-5413C3CEFE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D13B97-3615-3801-B295-4EBCC07121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13A124-ACDF-5522-30D2-42E1FECD55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B37CAD-CAA4-7D11-A9D2-4DFCC2B8EC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2AF9E3-6E44-0D94-BAFE-830321581B7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3E3CBCC-7912-AC42-CE75-4A27970080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080BA-25E8-814B-A423-46F52382F9B1}" type="datetimeFigureOut">
              <a:rPr lang="en-CN" smtClean="0"/>
              <a:t>2023/12/24</a:t>
            </a:fld>
            <a:endParaRPr lang="en-C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5A6FDA9-6D0C-FF59-8538-C3F4C0B658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E6E7C30-387A-59C6-6D65-9BF4BF372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86ABE-78A7-544B-8489-6221F0DC9CF8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7378692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350382-C964-4A31-EA69-78F938E7D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6B232CA-5BA4-84CC-2A8D-CADCCF03D0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080BA-25E8-814B-A423-46F52382F9B1}" type="datetimeFigureOut">
              <a:rPr lang="en-CN" smtClean="0"/>
              <a:t>2023/12/24</a:t>
            </a:fld>
            <a:endParaRPr lang="en-C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1062FB-C7FC-BF39-669B-EAB11B6178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C3A13C-E1F3-BC2F-34DE-53ED76590C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86ABE-78A7-544B-8489-6221F0DC9CF8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281026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4884538-55B1-5E36-63C5-3C104A9E00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080BA-25E8-814B-A423-46F52382F9B1}" type="datetimeFigureOut">
              <a:rPr lang="en-CN" smtClean="0"/>
              <a:t>2023/12/24</a:t>
            </a:fld>
            <a:endParaRPr lang="en-C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360333B-44E8-FCAD-A7A6-9BB003E7E6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D7A784-A00C-25A6-5E61-DC2B29275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86ABE-78A7-544B-8489-6221F0DC9CF8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4488071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2186F-EDD6-09C1-732E-723487006E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C61148-7200-DE6C-1924-3C339B3DFA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31E5FE-F32C-5BB8-E873-F196108A90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2521D6-8DC3-F6CC-FF4E-CAE28F4B04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080BA-25E8-814B-A423-46F52382F9B1}" type="datetimeFigureOut">
              <a:rPr lang="en-CN" smtClean="0"/>
              <a:t>2023/12/24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4E2F38-47B6-0BAE-E8B6-C59DCB50CC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AFBDE1-C6F8-D0E2-A522-EFE38D8D3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86ABE-78A7-544B-8489-6221F0DC9CF8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7566021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6590D-2319-0C97-7766-5F84B50C1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DE7F3CB-BC19-0D64-4AE7-0E26B3BEE8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3C545C-40A0-1CE8-3620-872A9E4584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478770-37D7-284B-9236-F7D799DC20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080BA-25E8-814B-A423-46F52382F9B1}" type="datetimeFigureOut">
              <a:rPr lang="en-CN" smtClean="0"/>
              <a:t>2023/12/24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AC1996-39E8-387B-710A-DD6B347AF0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F851DC-DDB7-B29A-0338-D661E90058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86ABE-78A7-544B-8489-6221F0DC9CF8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3934565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0C46DC5-4D39-0A57-3E8E-7E84CC7FD0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124301-4813-94C4-9A4C-D313959113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D6FDA6-637A-872E-0500-A22A70CF00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B080BA-25E8-814B-A423-46F52382F9B1}" type="datetimeFigureOut">
              <a:rPr lang="en-CN" smtClean="0"/>
              <a:t>2023/12/24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A44D57-7673-4912-634E-56EEBA8952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48EB3D-0085-E475-CA83-380EA4CA6D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C86ABE-78A7-544B-8489-6221F0DC9CF8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4813013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9AA2269-3586-9ADF-8758-CC7CDF3683B8}"/>
              </a:ext>
            </a:extLst>
          </p:cNvPr>
          <p:cNvSpPr/>
          <p:nvPr/>
        </p:nvSpPr>
        <p:spPr>
          <a:xfrm>
            <a:off x="6758967" y="1278608"/>
            <a:ext cx="2160000" cy="540000"/>
          </a:xfrm>
          <a:prstGeom prst="roundRect">
            <a:avLst/>
          </a:prstGeom>
          <a:ln w="254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N" sz="2400" dirty="0"/>
              <a:t>source</a:t>
            </a:r>
            <a:r>
              <a:rPr lang="en-US" altLang="zh-CN" sz="2400" dirty="0"/>
              <a:t>s</a:t>
            </a:r>
            <a:endParaRPr lang="en-CN" sz="2400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BC8D8E2-019F-84CA-D998-783EAE26CD0A}"/>
              </a:ext>
            </a:extLst>
          </p:cNvPr>
          <p:cNvSpPr/>
          <p:nvPr/>
        </p:nvSpPr>
        <p:spPr>
          <a:xfrm>
            <a:off x="1362240" y="1310787"/>
            <a:ext cx="2160000" cy="540000"/>
          </a:xfrm>
          <a:prstGeom prst="roundRect">
            <a:avLst/>
          </a:prstGeom>
          <a:ln w="254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/>
              <a:t>simulations</a:t>
            </a:r>
            <a:endParaRPr lang="en-CN" sz="24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6955BEF-5E35-5274-27C8-B05066480C69}"/>
              </a:ext>
            </a:extLst>
          </p:cNvPr>
          <p:cNvSpPr/>
          <p:nvPr/>
        </p:nvSpPr>
        <p:spPr>
          <a:xfrm>
            <a:off x="3987678" y="1310786"/>
            <a:ext cx="2160000" cy="540000"/>
          </a:xfrm>
          <a:prstGeom prst="roundRect">
            <a:avLst/>
          </a:prstGeom>
          <a:ln w="254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/>
              <a:t>data</a:t>
            </a:r>
            <a:endParaRPr lang="en-CN" sz="2400" dirty="0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46F00EB6-7B39-DF63-5246-0E190CA28C13}"/>
              </a:ext>
            </a:extLst>
          </p:cNvPr>
          <p:cNvSpPr/>
          <p:nvPr/>
        </p:nvSpPr>
        <p:spPr>
          <a:xfrm>
            <a:off x="1355096" y="2422564"/>
            <a:ext cx="2160000" cy="540000"/>
          </a:xfrm>
          <a:prstGeom prst="roundRect">
            <a:avLst/>
          </a:prstGeom>
          <a:ln w="254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/>
              <a:t>case1</a:t>
            </a:r>
            <a:endParaRPr lang="en-CN" sz="2400" dirty="0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2E957442-5531-26A7-565F-AC15CFF69FCD}"/>
              </a:ext>
            </a:extLst>
          </p:cNvPr>
          <p:cNvSpPr/>
          <p:nvPr/>
        </p:nvSpPr>
        <p:spPr>
          <a:xfrm>
            <a:off x="-183043" y="3539229"/>
            <a:ext cx="2160000" cy="540000"/>
          </a:xfrm>
          <a:prstGeom prst="roundRect">
            <a:avLst/>
          </a:prstGeom>
          <a:ln w="254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ysClr val="windowText" lastClr="000000"/>
                </a:solidFill>
                <a:effectLst/>
              </a:rPr>
              <a:t>postpro</a:t>
            </a:r>
            <a:endParaRPr lang="en-US" sz="2400" dirty="0">
              <a:solidFill>
                <a:sysClr val="windowText" lastClr="000000"/>
              </a:solidFill>
              <a:effectLst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D8C6A94D-7932-ED81-31BE-4DF4451D276E}"/>
              </a:ext>
            </a:extLst>
          </p:cNvPr>
          <p:cNvSpPr/>
          <p:nvPr/>
        </p:nvSpPr>
        <p:spPr>
          <a:xfrm>
            <a:off x="2827954" y="3543178"/>
            <a:ext cx="2160000" cy="540000"/>
          </a:xfrm>
          <a:prstGeom prst="roundRect">
            <a:avLst/>
          </a:prstGeom>
          <a:ln w="254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ysClr val="windowText" lastClr="000000"/>
                </a:solidFill>
                <a:effectLst/>
              </a:rPr>
              <a:t>references</a:t>
            </a:r>
            <a:endParaRPr lang="en-US" sz="2400" dirty="0">
              <a:solidFill>
                <a:sysClr val="windowText" lastClr="000000"/>
              </a:solidFill>
              <a:effectLst/>
            </a:endParaRP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75999A22-EE1F-1B39-ED58-90BD8F31DC62}"/>
              </a:ext>
            </a:extLst>
          </p:cNvPr>
          <p:cNvSpPr/>
          <p:nvPr/>
        </p:nvSpPr>
        <p:spPr>
          <a:xfrm>
            <a:off x="-183043" y="4466063"/>
            <a:ext cx="2160000" cy="540000"/>
          </a:xfrm>
          <a:prstGeom prst="roundRect">
            <a:avLst/>
          </a:prstGeom>
          <a:ln w="254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ysClr val="windowText" lastClr="000000"/>
                </a:solidFill>
                <a:effectLst/>
              </a:rPr>
              <a:t>results</a:t>
            </a:r>
            <a:endParaRPr lang="en-US" sz="2400" dirty="0">
              <a:solidFill>
                <a:sysClr val="windowText" lastClr="000000"/>
              </a:solidFill>
              <a:effectLst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33A57D4-B361-5245-09A1-15B731A20416}"/>
              </a:ext>
            </a:extLst>
          </p:cNvPr>
          <p:cNvSpPr txBox="1"/>
          <p:nvPr/>
        </p:nvSpPr>
        <p:spPr>
          <a:xfrm>
            <a:off x="3097294" y="4288769"/>
            <a:ext cx="178523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err="1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FluidFile</a:t>
            </a:r>
            <a:endParaRPr lang="en-US" altLang="zh-CN" sz="2400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r>
              <a:rPr lang="en-US" altLang="zh-CN" sz="2400" dirty="0" err="1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StructureFile</a:t>
            </a:r>
            <a:endParaRPr lang="en-US" altLang="zh-CN" sz="2400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r>
              <a:rPr lang="en-US" sz="2400" dirty="0" err="1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run.sh</a:t>
            </a:r>
            <a:endParaRPr lang="en-US" sz="2400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r>
              <a:rPr lang="en-US" altLang="zh-CN" sz="2400" dirty="0" err="1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Sbatch.sh</a:t>
            </a:r>
            <a:endParaRPr lang="en-CN" sz="2400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61C98D8-B752-DAD4-68C5-F545E6D2FB87}"/>
              </a:ext>
            </a:extLst>
          </p:cNvPr>
          <p:cNvSpPr txBox="1"/>
          <p:nvPr/>
        </p:nvSpPr>
        <p:spPr>
          <a:xfrm>
            <a:off x="9372931" y="1356943"/>
            <a:ext cx="19133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err="1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preprocess.sh</a:t>
            </a:r>
            <a:endParaRPr lang="en-US" sz="2400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6" name="Left Brace 25">
            <a:extLst>
              <a:ext uri="{FF2B5EF4-FFF2-40B4-BE49-F238E27FC236}">
                <a16:creationId xmlns:a16="http://schemas.microsoft.com/office/drawing/2014/main" id="{9AE499CF-3AE9-12A0-30C7-A6129DCE4ED6}"/>
              </a:ext>
            </a:extLst>
          </p:cNvPr>
          <p:cNvSpPr/>
          <p:nvPr/>
        </p:nvSpPr>
        <p:spPr>
          <a:xfrm rot="5400000">
            <a:off x="6088674" y="-3993652"/>
            <a:ext cx="359503" cy="10035700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N" sz="2400"/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AC1BAFC3-D8E7-87C4-07B7-C827A763AE48}"/>
              </a:ext>
            </a:extLst>
          </p:cNvPr>
          <p:cNvSpPr/>
          <p:nvPr/>
        </p:nvSpPr>
        <p:spPr>
          <a:xfrm>
            <a:off x="5180836" y="-191193"/>
            <a:ext cx="2160000" cy="932653"/>
          </a:xfrm>
          <a:prstGeom prst="roundRect">
            <a:avLst/>
          </a:prstGeom>
          <a:ln w="254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/>
              <a:t>AERO</a:t>
            </a:r>
            <a:r>
              <a:rPr lang="zh-CN" altLang="en-US" sz="2400" dirty="0"/>
              <a:t> </a:t>
            </a:r>
            <a:r>
              <a:rPr lang="en-US" altLang="zh-CN" sz="2400" dirty="0"/>
              <a:t>Simulation</a:t>
            </a:r>
            <a:endParaRPr lang="en-CN" sz="2400" dirty="0"/>
          </a:p>
        </p:txBody>
      </p:sp>
      <p:sp>
        <p:nvSpPr>
          <p:cNvPr id="31" name="Left Brace 30">
            <a:extLst>
              <a:ext uri="{FF2B5EF4-FFF2-40B4-BE49-F238E27FC236}">
                <a16:creationId xmlns:a16="http://schemas.microsoft.com/office/drawing/2014/main" id="{13BD5AFE-DB8D-ADE6-C357-6744CF7C0689}"/>
              </a:ext>
            </a:extLst>
          </p:cNvPr>
          <p:cNvSpPr/>
          <p:nvPr/>
        </p:nvSpPr>
        <p:spPr>
          <a:xfrm rot="5400000">
            <a:off x="2211501" y="558244"/>
            <a:ext cx="359503" cy="5396875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N" sz="2400"/>
          </a:p>
        </p:txBody>
      </p:sp>
      <p:sp>
        <p:nvSpPr>
          <p:cNvPr id="32" name="Left Brace 31">
            <a:extLst>
              <a:ext uri="{FF2B5EF4-FFF2-40B4-BE49-F238E27FC236}">
                <a16:creationId xmlns:a16="http://schemas.microsoft.com/office/drawing/2014/main" id="{B44932A8-B285-B25E-AF81-39DC6E5371C1}"/>
              </a:ext>
            </a:extLst>
          </p:cNvPr>
          <p:cNvSpPr/>
          <p:nvPr/>
        </p:nvSpPr>
        <p:spPr>
          <a:xfrm rot="5400000">
            <a:off x="2255344" y="404421"/>
            <a:ext cx="359503" cy="3463296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N" sz="2400"/>
          </a:p>
        </p:txBody>
      </p:sp>
      <p:sp>
        <p:nvSpPr>
          <p:cNvPr id="33" name="Left Brace 32">
            <a:extLst>
              <a:ext uri="{FF2B5EF4-FFF2-40B4-BE49-F238E27FC236}">
                <a16:creationId xmlns:a16="http://schemas.microsoft.com/office/drawing/2014/main" id="{CF41DA1C-6D14-0C79-988F-5E220B0BB499}"/>
              </a:ext>
            </a:extLst>
          </p:cNvPr>
          <p:cNvSpPr/>
          <p:nvPr/>
        </p:nvSpPr>
        <p:spPr>
          <a:xfrm rot="5400000">
            <a:off x="7659216" y="404422"/>
            <a:ext cx="359503" cy="3463296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N" sz="24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4EB9993-14ED-3F9D-D60A-B1644ACB17CA}"/>
              </a:ext>
            </a:extLst>
          </p:cNvPr>
          <p:cNvSpPr txBox="1"/>
          <p:nvPr/>
        </p:nvSpPr>
        <p:spPr>
          <a:xfrm>
            <a:off x="6103075" y="2480886"/>
            <a:ext cx="39514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fluid.geo</a:t>
            </a:r>
            <a:r>
              <a:rPr lang="zh-CN" altLang="en-US" sz="24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           </a:t>
            </a:r>
            <a:r>
              <a:rPr lang="en-US" altLang="zh-CN" sz="2400" dirty="0" err="1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fluid.top</a:t>
            </a:r>
            <a:endParaRPr lang="en-US" altLang="zh-CN" sz="2400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r>
              <a:rPr lang="en-US" altLang="zh-CN" sz="2400" dirty="0" err="1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structure.geo</a:t>
            </a:r>
            <a:r>
              <a:rPr lang="zh-CN" altLang="en-US" sz="24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   </a:t>
            </a:r>
            <a:r>
              <a:rPr lang="en-US" altLang="zh-CN" sz="2400" dirty="0" err="1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structure.top</a:t>
            </a:r>
            <a:endParaRPr lang="en-US" sz="2400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endParaRPr lang="en-US" sz="2400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111128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5CB094B3-2120-1C10-0CFA-2E20527DD15F}"/>
              </a:ext>
            </a:extLst>
          </p:cNvPr>
          <p:cNvGrpSpPr/>
          <p:nvPr/>
        </p:nvGrpSpPr>
        <p:grpSpPr>
          <a:xfrm>
            <a:off x="524107" y="318406"/>
            <a:ext cx="11403330" cy="5485755"/>
            <a:chOff x="524107" y="318406"/>
            <a:chExt cx="11403330" cy="5485755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F782FED-ED01-2471-2808-7041F5F9A1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460" t="4399" r="8098" b="5180"/>
            <a:stretch/>
          </p:blipFill>
          <p:spPr>
            <a:xfrm>
              <a:off x="6437220" y="318406"/>
              <a:ext cx="5490217" cy="5485755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D96B33F-E2BD-B9CF-8C0F-7807DEA53B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642" t="3816" r="6463" b="3473"/>
            <a:stretch/>
          </p:blipFill>
          <p:spPr>
            <a:xfrm>
              <a:off x="524107" y="318406"/>
              <a:ext cx="5472879" cy="5485755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D528BE6-2A72-F917-7936-C3A5242C2F4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5632" y="3524462"/>
              <a:ext cx="5018049" cy="2224772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F51421CD-64A3-2F26-EF69-70EFC380F9A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665795" y="3634315"/>
              <a:ext cx="3002098" cy="21149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526876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DBAF74B-3AF4-D1DE-6E3D-4E7E19B9D2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112" y="0"/>
            <a:ext cx="7772400" cy="46279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DEA45E0-F7D0-24EC-5573-214FE6CC98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897" r="13722"/>
          <a:stretch/>
        </p:blipFill>
        <p:spPr>
          <a:xfrm>
            <a:off x="7947211" y="0"/>
            <a:ext cx="5257801" cy="4631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0093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3A8DA5-F92F-37A0-AD4C-364F6A5DDA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6D576A-9D72-1D9C-BA44-128E76808F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946616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A26F890-6767-8C8D-D482-823AD84385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708" t="3517" r="6978" b="1362"/>
          <a:stretch/>
        </p:blipFill>
        <p:spPr>
          <a:xfrm>
            <a:off x="1116105" y="545501"/>
            <a:ext cx="5230907" cy="52420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7E78D68-6DBF-FE6D-5DE0-897D91C216E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349"/>
          <a:stretch/>
        </p:blipFill>
        <p:spPr>
          <a:xfrm>
            <a:off x="6481482" y="545501"/>
            <a:ext cx="7123504" cy="524255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EB973F3-B3A8-52B2-4D8D-2EB5C477BB8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253" r="7878"/>
          <a:stretch/>
        </p:blipFill>
        <p:spPr>
          <a:xfrm>
            <a:off x="13739456" y="545501"/>
            <a:ext cx="10582835" cy="5242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1661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338</TotalTime>
  <Words>33</Words>
  <Application>Microsoft Macintosh PowerPoint</Application>
  <PresentationFormat>Widescreen</PresentationFormat>
  <Paragraphs>15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Daniel Zhengyu Huang</dc:creator>
  <cp:lastModifiedBy>Daniel Zhengyu Huang</cp:lastModifiedBy>
  <cp:revision>8</cp:revision>
  <dcterms:created xsi:type="dcterms:W3CDTF">2023-12-21T06:23:11Z</dcterms:created>
  <dcterms:modified xsi:type="dcterms:W3CDTF">2023-12-24T09:40:55Z</dcterms:modified>
</cp:coreProperties>
</file>